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92" r:id="rId5"/>
    <p:sldId id="312" r:id="rId6"/>
    <p:sldId id="313" r:id="rId7"/>
    <p:sldId id="314" r:id="rId8"/>
    <p:sldId id="315" r:id="rId9"/>
    <p:sldId id="293" r:id="rId10"/>
    <p:sldId id="294" r:id="rId11"/>
    <p:sldId id="301" r:id="rId12"/>
    <p:sldId id="306" r:id="rId13"/>
    <p:sldId id="307" r:id="rId14"/>
    <p:sldId id="308" r:id="rId15"/>
    <p:sldId id="309" r:id="rId16"/>
    <p:sldId id="310" r:id="rId17"/>
    <p:sldId id="311" r:id="rId18"/>
    <p:sldId id="295" r:id="rId19"/>
    <p:sldId id="297" r:id="rId20"/>
    <p:sldId id="298" r:id="rId21"/>
    <p:sldId id="299" r:id="rId22"/>
    <p:sldId id="300" r:id="rId23"/>
    <p:sldId id="302" r:id="rId24"/>
    <p:sldId id="303" r:id="rId25"/>
    <p:sldId id="290" r:id="rId26"/>
    <p:sldId id="291" r:id="rId27"/>
    <p:sldId id="279" r:id="rId28"/>
    <p:sldId id="280" r:id="rId29"/>
    <p:sldId id="296" r:id="rId30"/>
    <p:sldId id="281" r:id="rId31"/>
    <p:sldId id="282" r:id="rId32"/>
    <p:sldId id="304" r:id="rId33"/>
    <p:sldId id="305" r:id="rId34"/>
    <p:sldId id="283" r:id="rId35"/>
    <p:sldId id="284" r:id="rId36"/>
    <p:sldId id="285" r:id="rId37"/>
    <p:sldId id="286" r:id="rId38"/>
    <p:sldId id="287" r:id="rId39"/>
    <p:sldId id="316" r:id="rId40"/>
    <p:sldId id="317" r:id="rId41"/>
    <p:sldId id="288" r:id="rId42"/>
    <p:sldId id="289" r:id="rId43"/>
    <p:sldId id="278" r:id="rId44"/>
    <p:sldId id="257" r:id="rId45"/>
    <p:sldId id="258" r:id="rId46"/>
    <p:sldId id="273" r:id="rId47"/>
    <p:sldId id="274" r:id="rId48"/>
    <p:sldId id="260" r:id="rId49"/>
    <p:sldId id="275" r:id="rId50"/>
    <p:sldId id="259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977" y="1135242"/>
            <a:ext cx="10358907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Bidirectional Encoder Representations from Transformer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05602" cy="36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19" y="2947854"/>
            <a:ext cx="7511661" cy="38006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937" y="373286"/>
            <a:ext cx="25050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4" y="-1"/>
            <a:ext cx="11136536" cy="684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80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1" y="256436"/>
            <a:ext cx="11775751" cy="100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87" y="1200535"/>
            <a:ext cx="5758734" cy="522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79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186" y="249002"/>
            <a:ext cx="9443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600" dirty="0">
                <a:solidFill>
                  <a:srgbClr val="111111"/>
                </a:solidFill>
                <a:latin typeface="Arial Unicode MS" pitchFamily="34" charset="-128"/>
                <a:cs typeface="Arial" pitchFamily="34" charset="0"/>
              </a:rPr>
              <a:t>The quick brown fox jumps over the lazy dog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881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7" y="0"/>
            <a:ext cx="11439202" cy="369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54" y="3484002"/>
            <a:ext cx="7450913" cy="337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44350"/>
            <a:ext cx="11385518" cy="3423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2" y="3348505"/>
            <a:ext cx="6812923" cy="359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79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7113"/>
            <a:ext cx="8591049" cy="389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99" y="4146997"/>
            <a:ext cx="10562890" cy="257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164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5" y="252567"/>
            <a:ext cx="11929337" cy="468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12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9" y="106161"/>
            <a:ext cx="11111368" cy="665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57" y="524076"/>
            <a:ext cx="9198668" cy="561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31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" y="133014"/>
            <a:ext cx="11976745" cy="627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8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" y="167426"/>
            <a:ext cx="11063959" cy="645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39" y="3395020"/>
            <a:ext cx="4438650" cy="3067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616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8" y="251340"/>
            <a:ext cx="11421146" cy="62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219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2" y="177420"/>
            <a:ext cx="10369462" cy="639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490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8" y="239132"/>
            <a:ext cx="10111944" cy="631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194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7" y="-1"/>
            <a:ext cx="11230847" cy="682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20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61" y="1717252"/>
            <a:ext cx="10556730" cy="394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416" y="187275"/>
            <a:ext cx="6456868" cy="66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2444" y="118049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00789" y="1365160"/>
            <a:ext cx="43530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1820" y="2833352"/>
            <a:ext cx="9920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Features</a:t>
            </a:r>
          </a:p>
          <a:p>
            <a:pPr algn="ctr"/>
            <a:r>
              <a:rPr lang="en-US" dirty="0" smtClean="0"/>
              <a:t>of</a:t>
            </a:r>
          </a:p>
          <a:p>
            <a:pPr algn="ctr"/>
            <a:r>
              <a:rPr lang="en-US" dirty="0" smtClean="0"/>
              <a:t>The </a:t>
            </a:r>
          </a:p>
          <a:p>
            <a:pPr algn="ctr"/>
            <a:r>
              <a:rPr lang="en-US" dirty="0" smtClean="0"/>
              <a:t>Word</a:t>
            </a:r>
          </a:p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27853" y="4095482"/>
            <a:ext cx="0" cy="1249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9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5" y="225537"/>
            <a:ext cx="11624194" cy="612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0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8" y="143434"/>
            <a:ext cx="6065245" cy="671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62" y="143434"/>
            <a:ext cx="49625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14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0" y="373220"/>
            <a:ext cx="10389360" cy="622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18" y="4954801"/>
            <a:ext cx="2867025" cy="176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04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3" y="0"/>
            <a:ext cx="5133905" cy="6794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78610"/>
            <a:ext cx="30480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55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7" y="501611"/>
            <a:ext cx="11894511" cy="635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71" y="0"/>
            <a:ext cx="49244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25" y="2150504"/>
            <a:ext cx="33051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294" y="3354946"/>
            <a:ext cx="24193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06" y="2645000"/>
            <a:ext cx="11715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1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5" y="105781"/>
            <a:ext cx="11552349" cy="657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6" y="221557"/>
            <a:ext cx="10144927" cy="514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6" y="5558978"/>
            <a:ext cx="6261950" cy="117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808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243"/>
            <a:ext cx="4031087" cy="647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16" y="1058885"/>
            <a:ext cx="7840184" cy="391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73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4" y="114971"/>
            <a:ext cx="11646458" cy="667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8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7" y="223569"/>
            <a:ext cx="11532557" cy="523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9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5" y="161523"/>
            <a:ext cx="11555738" cy="620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44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9" y="218941"/>
            <a:ext cx="11508578" cy="652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2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6" y="107860"/>
            <a:ext cx="11667062" cy="585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56021"/>
            <a:ext cx="9204236" cy="328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547929"/>
            <a:ext cx="8676202" cy="308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358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7" y="803924"/>
            <a:ext cx="11169298" cy="5519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1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2" y="212301"/>
            <a:ext cx="9185442" cy="323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58" y="5439578"/>
            <a:ext cx="9192094" cy="109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2" y="3848098"/>
            <a:ext cx="9523256" cy="14702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008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4" y="214647"/>
            <a:ext cx="11092130" cy="626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04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0" y="207940"/>
            <a:ext cx="11395107" cy="646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1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69" y="-1"/>
            <a:ext cx="10731858" cy="6823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3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92299"/>
            <a:ext cx="77438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1" y="1050433"/>
            <a:ext cx="58578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9" y="1524067"/>
            <a:ext cx="983932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61" y="3003529"/>
            <a:ext cx="5000399" cy="3315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88" y="3592533"/>
            <a:ext cx="348615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35" y="113763"/>
            <a:ext cx="5140549" cy="6571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27" y="645956"/>
            <a:ext cx="42005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583" y="1900373"/>
            <a:ext cx="8110475" cy="21549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7" y="410045"/>
            <a:ext cx="9623229" cy="601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4" y="309159"/>
            <a:ext cx="9345302" cy="6349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76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4" y="116580"/>
            <a:ext cx="11840246" cy="674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91" y="223233"/>
            <a:ext cx="10421020" cy="665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42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4" y="0"/>
            <a:ext cx="11165983" cy="660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868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3" y="224375"/>
            <a:ext cx="10528077" cy="602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6" y="226318"/>
            <a:ext cx="11311076" cy="354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2" y="52785"/>
            <a:ext cx="9482050" cy="677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6" y="119600"/>
            <a:ext cx="10018271" cy="622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1" y="824763"/>
            <a:ext cx="12093257" cy="540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94324"/>
            <a:ext cx="9496559" cy="6682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3" y="155230"/>
            <a:ext cx="9872863" cy="6702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33" y="143036"/>
            <a:ext cx="18669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5" y="128789"/>
            <a:ext cx="9996460" cy="657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4800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5" y="168766"/>
            <a:ext cx="11256604" cy="661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6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15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532317"/>
            <a:ext cx="5275905" cy="449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68" y="205861"/>
            <a:ext cx="25050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114" y="1532317"/>
            <a:ext cx="5964922" cy="449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6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10484</TotalTime>
  <Words>20</Words>
  <Application>Microsoft Office PowerPoint</Application>
  <PresentationFormat>Custom</PresentationFormat>
  <Paragraphs>8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Bidirectional Encoder Representations from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223</cp:revision>
  <dcterms:created xsi:type="dcterms:W3CDTF">2020-06-24T08:19:52Z</dcterms:created>
  <dcterms:modified xsi:type="dcterms:W3CDTF">2024-10-09T10:03:02Z</dcterms:modified>
</cp:coreProperties>
</file>